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692697"/>
            <a:ext cx="7175351" cy="3600400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Дары тундры – грибы и ягоды.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1400791"/>
          </a:xfrm>
        </p:spPr>
        <p:txBody>
          <a:bodyPr>
            <a:normAutofit fontScale="92500"/>
          </a:bodyPr>
          <a:lstStyle/>
          <a:p>
            <a:r>
              <a:rPr lang="ru-RU" dirty="0"/>
              <a:t>Подготовил: воспитатель Ю. А. Панова</a:t>
            </a:r>
          </a:p>
          <a:p>
            <a:r>
              <a:rPr lang="ru-RU" dirty="0"/>
              <a:t>МБДОУ «ДС ОВ «Улыбка» </a:t>
            </a:r>
          </a:p>
          <a:p>
            <a:r>
              <a:rPr lang="ru-RU" dirty="0"/>
              <a:t>п. </a:t>
            </a:r>
            <a:r>
              <a:rPr lang="ru-RU" dirty="0" err="1"/>
              <a:t>Ханымей</a:t>
            </a:r>
            <a:r>
              <a:rPr lang="ru-RU" dirty="0"/>
              <a:t>, 2017 год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5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326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У тенистого лога </a:t>
            </a:r>
          </a:p>
          <a:p>
            <a:pPr marL="0" indent="0">
              <a:buNone/>
            </a:pPr>
            <a:r>
              <a:rPr lang="ru-RU" dirty="0"/>
              <a:t>Вырос гриб-недотрога: </a:t>
            </a:r>
          </a:p>
          <a:p>
            <a:pPr marL="0" indent="0">
              <a:buNone/>
            </a:pPr>
            <a:r>
              <a:rPr lang="ru-RU" dirty="0"/>
              <a:t>Чуть нажмешь на бочок - </a:t>
            </a:r>
          </a:p>
          <a:p>
            <a:pPr marL="0" indent="0">
              <a:buNone/>
            </a:pPr>
            <a:r>
              <a:rPr lang="ru-RU" dirty="0"/>
              <a:t>Глядь, уже </a:t>
            </a:r>
            <a:r>
              <a:rPr lang="ru-RU" dirty="0" err="1"/>
              <a:t>синячок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348880"/>
            <a:ext cx="6218995" cy="4275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05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86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Клюква зреет на болотах –</a:t>
            </a:r>
          </a:p>
          <a:p>
            <a:pPr marL="0" indent="0">
              <a:buNone/>
            </a:pPr>
            <a:r>
              <a:rPr lang="ru-RU" sz="2000" dirty="0"/>
              <a:t>Собирай, кому охота!</a:t>
            </a:r>
          </a:p>
          <a:p>
            <a:pPr marL="0" indent="0">
              <a:buNone/>
            </a:pPr>
            <a:r>
              <a:rPr lang="ru-RU" sz="2000" dirty="0"/>
              <a:t>Посмотри: всё в красных точках</a:t>
            </a:r>
          </a:p>
          <a:p>
            <a:pPr marL="0" indent="0">
              <a:buNone/>
            </a:pPr>
            <a:r>
              <a:rPr lang="ru-RU" sz="2000" dirty="0"/>
              <a:t>На болотных мшистых кочках...</a:t>
            </a:r>
          </a:p>
          <a:p>
            <a:pPr marL="0" indent="0">
              <a:buNone/>
            </a:pPr>
            <a:r>
              <a:rPr lang="ru-RU" sz="2000" dirty="0"/>
              <a:t>И видны издалека</a:t>
            </a:r>
          </a:p>
          <a:p>
            <a:pPr marL="0" indent="0">
              <a:buNone/>
            </a:pPr>
            <a:r>
              <a:rPr lang="ru-RU" sz="2000" dirty="0"/>
              <a:t>Ягод красные бока</a:t>
            </a:r>
            <a:r>
              <a:rPr lang="ru-RU" sz="2000" dirty="0" smtClean="0"/>
              <a:t>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4680520" cy="351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92696"/>
            <a:ext cx="3571428" cy="3571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812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326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У брусники вкус особый:</a:t>
            </a:r>
          </a:p>
          <a:p>
            <a:pPr marL="0" indent="0">
              <a:buNone/>
            </a:pPr>
            <a:r>
              <a:rPr lang="ru-RU" sz="2000" dirty="0"/>
              <a:t>То ли кислый, то ли нет.</a:t>
            </a:r>
          </a:p>
          <a:p>
            <a:pPr marL="0" indent="0">
              <a:buNone/>
            </a:pPr>
            <a:r>
              <a:rPr lang="ru-RU" sz="2000" dirty="0"/>
              <a:t>Сколько ты ее ни пробуй,</a:t>
            </a:r>
          </a:p>
          <a:p>
            <a:pPr marL="0" indent="0">
              <a:buNone/>
            </a:pPr>
            <a:r>
              <a:rPr lang="ru-RU" sz="2000" dirty="0"/>
              <a:t>Не найдешь на то ответ.</a:t>
            </a:r>
          </a:p>
          <a:p>
            <a:pPr marL="0" indent="0">
              <a:buNone/>
            </a:pPr>
            <a:r>
              <a:rPr lang="ru-RU" sz="2000" dirty="0"/>
              <a:t>А зеленые листочки</a:t>
            </a:r>
          </a:p>
          <a:p>
            <a:pPr marL="0" indent="0">
              <a:buNone/>
            </a:pPr>
            <a:r>
              <a:rPr lang="ru-RU" sz="2000" dirty="0"/>
              <a:t>Не желтеют и зимой.</a:t>
            </a:r>
          </a:p>
          <a:p>
            <a:pPr marL="0" indent="0">
              <a:buNone/>
            </a:pPr>
            <a:r>
              <a:rPr lang="ru-RU" sz="2000" dirty="0"/>
              <a:t>Приносили мы из леса</a:t>
            </a:r>
          </a:p>
          <a:p>
            <a:pPr marL="0" indent="0">
              <a:buNone/>
            </a:pPr>
            <a:r>
              <a:rPr lang="ru-RU" sz="2000" dirty="0"/>
              <a:t>Эту ягоду домой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36912"/>
            <a:ext cx="5157952" cy="386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217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86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Морошка, морошка,</a:t>
            </a:r>
          </a:p>
          <a:p>
            <a:pPr marL="0" indent="0">
              <a:buNone/>
            </a:pPr>
            <a:r>
              <a:rPr lang="ru-RU" sz="2000" dirty="0"/>
              <a:t>Тоненькая ножка.</a:t>
            </a:r>
          </a:p>
          <a:p>
            <a:pPr marL="0" indent="0">
              <a:buNone/>
            </a:pPr>
            <a:r>
              <a:rPr lang="ru-RU" sz="2000" dirty="0"/>
              <a:t>Ягодка - фонарик.</a:t>
            </a:r>
          </a:p>
          <a:p>
            <a:pPr marL="0" indent="0">
              <a:buNone/>
            </a:pPr>
            <a:r>
              <a:rPr lang="ru-RU" sz="2000" dirty="0"/>
              <a:t>Сладостью одарит.</a:t>
            </a:r>
          </a:p>
          <a:p>
            <a:pPr marL="0" indent="0">
              <a:buNone/>
            </a:pPr>
            <a:r>
              <a:rPr lang="ru-RU" sz="2000" dirty="0"/>
              <a:t>Осень подоспела,</a:t>
            </a:r>
          </a:p>
          <a:p>
            <a:pPr marL="0" indent="0">
              <a:buNone/>
            </a:pPr>
            <a:r>
              <a:rPr lang="ru-RU" sz="2000" dirty="0"/>
              <a:t>Ягода поспела.</a:t>
            </a:r>
          </a:p>
          <a:p>
            <a:pPr marL="0" indent="0">
              <a:buNone/>
            </a:pPr>
            <a:r>
              <a:rPr lang="ru-RU" sz="2000" dirty="0"/>
              <a:t>Спелая морошка -</a:t>
            </a:r>
          </a:p>
          <a:p>
            <a:pPr marL="0" indent="0">
              <a:buNone/>
            </a:pPr>
            <a:r>
              <a:rPr lang="ru-RU" sz="2000" dirty="0"/>
              <a:t>Жёлтая серёжка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400" y="895785"/>
            <a:ext cx="5892931" cy="352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3016"/>
            <a:ext cx="3149699" cy="314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61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046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Чернику рвите осторожно:</a:t>
            </a:r>
          </a:p>
          <a:p>
            <a:pPr marL="0" indent="0">
              <a:buNone/>
            </a:pPr>
            <a:r>
              <a:rPr lang="ru-RU" sz="2000" dirty="0"/>
              <a:t>Окрасит руки, как чернила;</a:t>
            </a:r>
          </a:p>
          <a:p>
            <a:pPr marL="0" indent="0">
              <a:buNone/>
            </a:pPr>
            <a:r>
              <a:rPr lang="ru-RU" sz="2000" dirty="0"/>
              <a:t>Отмыть их сразу невозможно,</a:t>
            </a:r>
          </a:p>
          <a:p>
            <a:pPr marL="0" indent="0">
              <a:buNone/>
            </a:pPr>
            <a:r>
              <a:rPr lang="ru-RU" sz="2000" dirty="0"/>
              <a:t>И не поможет даже мыло.</a:t>
            </a:r>
          </a:p>
          <a:p>
            <a:pPr marL="0" indent="0">
              <a:buNone/>
            </a:pPr>
            <a:r>
              <a:rPr lang="ru-RU" sz="2000" dirty="0"/>
              <a:t>Но радует черника нас — </a:t>
            </a:r>
          </a:p>
          <a:p>
            <a:pPr marL="0" indent="0">
              <a:buNone/>
            </a:pPr>
            <a:r>
              <a:rPr lang="ru-RU" sz="2000" dirty="0"/>
              <a:t>Она полезная для глаз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457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4005824" cy="300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739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326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Что за ягода такая - голубая – голубая?</a:t>
            </a:r>
          </a:p>
          <a:p>
            <a:pPr marL="0" indent="0">
              <a:buNone/>
            </a:pPr>
            <a:r>
              <a:rPr lang="ru-RU" sz="2000" dirty="0"/>
              <a:t>На болоте, там и тут эти ягоды растут.</a:t>
            </a:r>
          </a:p>
          <a:p>
            <a:pPr marL="0" indent="0">
              <a:buNone/>
            </a:pPr>
            <a:r>
              <a:rPr lang="ru-RU" sz="2000" dirty="0"/>
              <a:t>Ягодка как капелька, чуть </a:t>
            </a:r>
            <a:r>
              <a:rPr lang="ru-RU" sz="2000" dirty="0" err="1"/>
              <a:t>продолговатенька</a:t>
            </a:r>
            <a:r>
              <a:rPr lang="ru-RU" sz="2000" dirty="0"/>
              <a:t>,</a:t>
            </a:r>
          </a:p>
          <a:p>
            <a:pPr marL="0" indent="0">
              <a:buNone/>
            </a:pPr>
            <a:r>
              <a:rPr lang="ru-RU" sz="2000" dirty="0"/>
              <a:t>На кустике качается, голубикой называется.</a:t>
            </a:r>
          </a:p>
          <a:p>
            <a:pPr marL="0" indent="0">
              <a:buNone/>
            </a:pPr>
            <a:r>
              <a:rPr lang="ru-RU" sz="2000" dirty="0"/>
              <a:t>И полезна, как черника, голубая голубика. 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1"/>
            <a:ext cx="4555368" cy="345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31232"/>
            <a:ext cx="3972777" cy="31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274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Мох –ягель (олений мох)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7479"/>
            <a:ext cx="7704856" cy="530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69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326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Лишайники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16" y="908720"/>
            <a:ext cx="760620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17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44016"/>
          </a:xfrm>
        </p:spPr>
        <p:txBody>
          <a:bodyPr/>
          <a:lstStyle/>
          <a:p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красной шляпе под осиной</a:t>
            </a:r>
          </a:p>
          <a:p>
            <a:pPr marL="0" indent="0">
              <a:buNone/>
            </a:pPr>
            <a:r>
              <a:rPr lang="ru-RU" dirty="0"/>
              <a:t>К шляпе жёлтый лист прилип…</a:t>
            </a:r>
          </a:p>
          <a:p>
            <a:pPr marL="0" indent="0">
              <a:buNone/>
            </a:pPr>
            <a:r>
              <a:rPr lang="ru-RU" dirty="0"/>
              <a:t>Полезай скорей в корзину</a:t>
            </a:r>
          </a:p>
          <a:p>
            <a:pPr marL="0" indent="0">
              <a:buNone/>
            </a:pPr>
            <a:r>
              <a:rPr lang="ru-RU" dirty="0"/>
              <a:t>Ты съедобный, вкусный гриб.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5797"/>
            <a:ext cx="3460229" cy="32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98335"/>
            <a:ext cx="4572000" cy="322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503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Стоял на крепкой ножке,</a:t>
            </a:r>
          </a:p>
          <a:p>
            <a:pPr marL="0" indent="0">
              <a:buNone/>
            </a:pPr>
            <a:r>
              <a:rPr lang="ru-RU" dirty="0"/>
              <a:t>Теперь лежит в лукошке.</a:t>
            </a:r>
          </a:p>
          <a:p>
            <a:pPr marL="0" indent="0">
              <a:buNone/>
            </a:pPr>
            <a:r>
              <a:rPr lang="ru-RU" dirty="0" smtClean="0"/>
              <a:t>Что </a:t>
            </a:r>
            <a:r>
              <a:rPr lang="ru-RU" dirty="0"/>
              <a:t>за гриб?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99" y="2996952"/>
            <a:ext cx="4320480" cy="346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16832"/>
            <a:ext cx="453650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329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86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Вдоль лесных дорожек</a:t>
            </a:r>
          </a:p>
          <a:p>
            <a:pPr marL="0" indent="0">
              <a:buNone/>
            </a:pPr>
            <a:r>
              <a:rPr lang="ru-RU" dirty="0"/>
              <a:t>Много белых ножек</a:t>
            </a:r>
          </a:p>
          <a:p>
            <a:pPr marL="0" indent="0">
              <a:buNone/>
            </a:pPr>
            <a:r>
              <a:rPr lang="ru-RU" dirty="0"/>
              <a:t>В шляпках разноцветных,</a:t>
            </a:r>
          </a:p>
          <a:p>
            <a:pPr marL="0" indent="0">
              <a:buNone/>
            </a:pPr>
            <a:r>
              <a:rPr lang="ru-RU" dirty="0"/>
              <a:t>Издали приметных.</a:t>
            </a:r>
          </a:p>
          <a:p>
            <a:pPr marL="0" indent="0">
              <a:buNone/>
            </a:pPr>
            <a:r>
              <a:rPr lang="ru-RU" dirty="0"/>
              <a:t>Собирай не мешкай!</a:t>
            </a:r>
          </a:p>
          <a:p>
            <a:pPr marL="0" indent="0">
              <a:buNone/>
            </a:pPr>
            <a:r>
              <a:rPr lang="ru-RU" dirty="0"/>
              <a:t>Это …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80928"/>
            <a:ext cx="6054624" cy="37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703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606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Волнистый гриб волнуется,</a:t>
            </a:r>
          </a:p>
          <a:p>
            <a:pPr marL="0" indent="0">
              <a:buNone/>
            </a:pPr>
            <a:r>
              <a:rPr lang="ru-RU" dirty="0"/>
              <a:t>Под деревом красуется,</a:t>
            </a:r>
          </a:p>
          <a:p>
            <a:pPr marL="0" indent="0">
              <a:buNone/>
            </a:pPr>
            <a:r>
              <a:rPr lang="ru-RU" dirty="0"/>
              <a:t>Похожий на ракушку</a:t>
            </a:r>
          </a:p>
          <a:p>
            <a:pPr marL="0" indent="0">
              <a:buNone/>
            </a:pPr>
            <a:r>
              <a:rPr lang="ru-RU" dirty="0"/>
              <a:t>Зовется он …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543425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4161259" cy="3412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269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86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шляпке беленькой на ножке</a:t>
            </a:r>
          </a:p>
          <a:p>
            <a:pPr marL="0" indent="0">
              <a:buNone/>
            </a:pPr>
            <a:r>
              <a:rPr lang="ru-RU" dirty="0"/>
              <a:t>Рос грибочек у дорожки.</a:t>
            </a:r>
          </a:p>
          <a:p>
            <a:pPr marL="0" indent="0">
              <a:buNone/>
            </a:pPr>
            <a:r>
              <a:rPr lang="ru-RU" dirty="0"/>
              <a:t>А теперь в корзинке пусть</a:t>
            </a:r>
          </a:p>
          <a:p>
            <a:pPr marL="0" indent="0">
              <a:buNone/>
            </a:pPr>
            <a:r>
              <a:rPr lang="ru-RU" dirty="0"/>
              <a:t>Полежит съедобный...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4221088" cy="3511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00808"/>
            <a:ext cx="4436787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484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606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 опушках, просеках,</a:t>
            </a:r>
          </a:p>
          <a:p>
            <a:pPr marL="0" indent="0">
              <a:buNone/>
            </a:pPr>
            <a:r>
              <a:rPr lang="ru-RU" dirty="0"/>
              <a:t>В ёлочках и сосенках,</a:t>
            </a:r>
          </a:p>
          <a:p>
            <a:pPr marL="0" indent="0">
              <a:buNone/>
            </a:pPr>
            <a:r>
              <a:rPr lang="ru-RU" dirty="0"/>
              <a:t>Словно бы после дождя,</a:t>
            </a:r>
          </a:p>
          <a:p>
            <a:pPr marL="0" indent="0">
              <a:buNone/>
            </a:pPr>
            <a:r>
              <a:rPr lang="ru-RU" dirty="0"/>
              <a:t>Шляпки их всегда блестят.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460851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4201649" cy="3367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52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64</TotalTime>
  <Words>326</Words>
  <Application>Microsoft Office PowerPoint</Application>
  <PresentationFormat>Экран 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Исполнительная</vt:lpstr>
      <vt:lpstr>Дары тундры – грибы и ягоды.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Дары тундры – грибы и ягоды.</dc:title>
  <dc:creator>ASER</dc:creator>
  <cp:lastModifiedBy>ASER</cp:lastModifiedBy>
  <cp:revision>8</cp:revision>
  <dcterms:created xsi:type="dcterms:W3CDTF">2017-02-26T17:09:36Z</dcterms:created>
  <dcterms:modified xsi:type="dcterms:W3CDTF">2017-02-26T18:24:47Z</dcterms:modified>
</cp:coreProperties>
</file>